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2FFDA-7BAD-4CDD-85AF-4C809F0B5126}" type="datetimeFigureOut">
              <a:rPr lang="cs-CZ" smtClean="0"/>
              <a:t>29.06.2023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4DC72-695B-4379-9EED-E70D9598C7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0926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4DC72-695B-4379-9EED-E70D9598C7B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448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138223-66E1-24CA-DFA7-CE977CF46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2BFAB3-CC2E-A8DF-B8E3-DA69525D3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71E000-D13C-E31B-CF2A-9AB21855B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567-972C-4D22-A00B-D30A7839DA1C}" type="datetimeFigureOut">
              <a:rPr lang="cs-CZ" smtClean="0"/>
              <a:t>29.06.2023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A6DCCD-B095-A62C-15EF-AB93BC424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059736-1A52-BFD0-AC3B-5E4242B25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858A-92D9-423E-841D-8EA3AD2757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903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E4C13A-A37B-CC57-DC91-E106892B9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55DF493-ADFF-D85E-18C6-AD6B70CC3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01B902-2247-C718-F3ED-BCABCA71B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567-972C-4D22-A00B-D30A7839DA1C}" type="datetimeFigureOut">
              <a:rPr lang="cs-CZ" smtClean="0"/>
              <a:t>29.06.2023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AD4E8-754A-6D55-177F-5EDDC540B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09C4CC-6F2A-0B4E-59DB-328AED68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858A-92D9-423E-841D-8EA3AD2757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552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FA246BE-89A5-4D6E-D569-60404537D8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0730612-BAE4-A790-7DB6-E2B1DF11C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314593-7B20-54A7-979A-C41A5CF1D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567-972C-4D22-A00B-D30A7839DA1C}" type="datetimeFigureOut">
              <a:rPr lang="cs-CZ" smtClean="0"/>
              <a:t>29.06.2023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27AB68-5049-CF31-5AF9-E00561E0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F57B6F-0CD9-B49A-0BC8-89006D0D6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858A-92D9-423E-841D-8EA3AD2757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231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CE6920-44FB-E4FE-5DFB-AA5D6AB00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BFD62B-634C-CBF4-FB96-95507FAEF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1260E1-ECED-E08B-0BF5-A6BBEF129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567-972C-4D22-A00B-D30A7839DA1C}" type="datetimeFigureOut">
              <a:rPr lang="cs-CZ" smtClean="0"/>
              <a:t>29.06.2023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7B47B1-853E-01B2-7953-AE7DC397C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8BD2B1-8125-C62D-12F3-47C5A24C4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858A-92D9-423E-841D-8EA3AD2757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1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2D28C0-C6B4-AECF-6264-86BC655FA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E92473A-E08C-41CD-6C4C-48BCA6964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C7430F-4762-FC65-7950-0EBB744CA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567-972C-4D22-A00B-D30A7839DA1C}" type="datetimeFigureOut">
              <a:rPr lang="cs-CZ" smtClean="0"/>
              <a:t>29.06.2023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209804-3746-5E6E-566F-5037D23AE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5F3D90-F8EF-BC3E-9DDA-B0D2EC211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858A-92D9-423E-841D-8EA3AD2757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23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C3434D-2DC9-9BCF-3FC9-576BC17DB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76315A-E764-AFA9-2D75-CFBD8516C2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080109E-E018-9868-5AA6-1908F97CD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4281805-2899-0065-26F5-4B4C4C434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567-972C-4D22-A00B-D30A7839DA1C}" type="datetimeFigureOut">
              <a:rPr lang="cs-CZ" smtClean="0"/>
              <a:t>29.06.2023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87C7FA0-76EF-0242-07AB-D8AC2528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4ED0FD9-F39D-A306-D417-50B481137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858A-92D9-423E-841D-8EA3AD2757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517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82FED2-9CDA-D09A-FDCB-8B560554C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67AAAD-BD31-40AD-6298-6E06C6152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897C167-AD68-D727-C290-BB073C248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74BE291-439A-6C00-86C2-00CEB20E46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46D6784-23CE-2D99-31DF-B2EBEC48B0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F937D4F-4C94-0499-D2D5-B7B5B3FEF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567-972C-4D22-A00B-D30A7839DA1C}" type="datetimeFigureOut">
              <a:rPr lang="cs-CZ" smtClean="0"/>
              <a:t>29.06.2023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2C72D57-6FAF-4A07-4BDE-C4D8D3FCC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97D8E94-8694-9253-20E6-137363CFE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858A-92D9-423E-841D-8EA3AD2757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77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73FBA8-58FA-7694-DED6-7DD409BF6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EAB9B60-15D6-55BD-6E46-51469A45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567-972C-4D22-A00B-D30A7839DA1C}" type="datetimeFigureOut">
              <a:rPr lang="cs-CZ" smtClean="0"/>
              <a:t>29.06.2023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D3C53D6-98B3-683F-F6B8-0A484DE04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D69243A-DCF8-EE0B-2F62-F10C6D73D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858A-92D9-423E-841D-8EA3AD2757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150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DD8C4CB-AF33-FB69-8AD4-735FF4ABF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567-972C-4D22-A00B-D30A7839DA1C}" type="datetimeFigureOut">
              <a:rPr lang="cs-CZ" smtClean="0"/>
              <a:t>29.06.2023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4DB5D50-6051-E065-2668-E1CFA335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6F991C5-5BEC-9B49-B7D6-35ADD808F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858A-92D9-423E-841D-8EA3AD2757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62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6D5BE-61F3-EFC8-FBC2-45AE90B7C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A854B4-8665-D23B-4CF4-231E720F3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6241A40-01E6-83C9-A847-5F42C5303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AF0474-10B0-1450-7FF2-E9D5CDC07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567-972C-4D22-A00B-D30A7839DA1C}" type="datetimeFigureOut">
              <a:rPr lang="cs-CZ" smtClean="0"/>
              <a:t>29.06.2023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2ECEFE-7C1A-4AC6-664C-8725C5E02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2CC8A9-5321-41A4-C9F9-08A4F915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858A-92D9-423E-841D-8EA3AD2757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631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CDCDBD-F583-FAB5-788C-8DBC4BC17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D85819A-0C26-2EF9-74B0-DECD1F09C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DAA408F-921F-1895-EE35-80D3102C6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8BA187-CC6A-49D6-F3E3-C952F0EE5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567-972C-4D22-A00B-D30A7839DA1C}" type="datetimeFigureOut">
              <a:rPr lang="cs-CZ" smtClean="0"/>
              <a:t>29.06.2023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A7F636D-3D2A-1A4F-59C9-791E36D55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35FD46-23BA-ADBB-16E8-C3CBBFCFB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858A-92D9-423E-841D-8EA3AD2757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68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4FC0209-3518-C49E-50BC-328AE6D2E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3EBC06F-2B58-3598-5919-28F1411C9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DD4FC2-7034-9DE6-CCF1-0DA8F8293F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37567-972C-4D22-A00B-D30A7839DA1C}" type="datetimeFigureOut">
              <a:rPr lang="cs-CZ" smtClean="0"/>
              <a:t>29.06.2023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8B61CC-8FC3-6030-03AD-D5EB0D137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0DC2E8-33F2-A4A9-4E3F-A3C3F742B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2858A-92D9-423E-841D-8EA3AD2757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139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330AFA-69FD-6FCF-23C3-23C1A65ED7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0879DE-80E1-CE60-1202-9FE2765D4A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3296DFE-53D4-0526-A45B-A31D361E8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750"/>
            <a:ext cx="12192000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47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E7227E-4463-F050-BE01-DE89AEA11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Mapy cyklistického závodu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16A8746-B17D-72C6-03F1-9B71B8A52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528" y="1825625"/>
            <a:ext cx="6494944" cy="4351338"/>
          </a:xfrm>
        </p:spPr>
      </p:pic>
    </p:spTree>
    <p:extLst>
      <p:ext uri="{BB962C8B-B14F-4D97-AF65-F5344CB8AC3E}">
        <p14:creationId xmlns:p14="http://schemas.microsoft.com/office/powerpoint/2010/main" val="24959575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Širokoúhlá obrazovka</PresentationFormat>
  <Paragraphs>2</Paragraphs>
  <Slides>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Motiv Office</vt:lpstr>
      <vt:lpstr>Prezentace aplikace PowerPoint</vt:lpstr>
      <vt:lpstr>Mapy cyklistického závodu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Prepazka 3</dc:creator>
  <cp:lastModifiedBy>Prepazka 3</cp:lastModifiedBy>
  <cp:revision>1</cp:revision>
  <dcterms:created xsi:type="dcterms:W3CDTF">2023-06-29T05:46:29Z</dcterms:created>
  <dcterms:modified xsi:type="dcterms:W3CDTF">2023-06-29T05:48:27Z</dcterms:modified>
</cp:coreProperties>
</file>